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7" r:id="rId6"/>
    <p:sldId id="259" r:id="rId7"/>
    <p:sldId id="261" r:id="rId8"/>
    <p:sldId id="262" r:id="rId9"/>
    <p:sldId id="268" r:id="rId10"/>
    <p:sldId id="260" r:id="rId11"/>
    <p:sldId id="265" r:id="rId12"/>
    <p:sldId id="264" r:id="rId13"/>
    <p:sldId id="270" r:id="rId14"/>
    <p:sldId id="266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5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8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5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5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0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1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2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8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B8C8-FDB3-41FB-AA00-BAD986B5350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7F0C6-1295-4CE3-8CB2-DD1D77B0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hchc.org/clinical-practice/diseases-and-conditions/influenza/" TargetMode="External"/><Relationship Id="rId2" Type="http://schemas.openxmlformats.org/officeDocument/2006/relationships/hyperlink" Target="http://www.nami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c.gov/coronavirus/2019-ncov/community/homeless-shelters/plan-prepare-respond.html" TargetMode="External"/><Relationship Id="rId4" Type="http://schemas.openxmlformats.org/officeDocument/2006/relationships/hyperlink" Target="http://www.ephealth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community/homeless-shelters/unsheltered-homelessness.html" TargetMode="External"/><Relationship Id="rId2" Type="http://schemas.openxmlformats.org/officeDocument/2006/relationships/hyperlink" Target="http://www.epcounty.com/admin/covid19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pstrong.org/documents/covid19/health-orders/releases/2020.03.26%20NEWS%20RELEASE%20-%20COVID-19%20Drive%20Thru%20Specimen%20Collection%20Phase%20II%20Begins.pdf?1585677511" TargetMode="External"/><Relationship Id="rId2" Type="http://schemas.openxmlformats.org/officeDocument/2006/relationships/hyperlink" Target="https://www.cdc.gov/coronavirus/2019-ncov/community/homeless-shelters/screening-clients-respiratory-infection-symptom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Rosales-Baca@sanvicente.org" TargetMode="External"/><Relationship Id="rId3" Type="http://schemas.openxmlformats.org/officeDocument/2006/relationships/hyperlink" Target="mailto:Gloria.Sias@sanvicente.org" TargetMode="External"/><Relationship Id="rId7" Type="http://schemas.openxmlformats.org/officeDocument/2006/relationships/hyperlink" Target="mailto:Aida.Gonzalez@sanvicente.org" TargetMode="External"/><Relationship Id="rId2" Type="http://schemas.openxmlformats.org/officeDocument/2006/relationships/hyperlink" Target="mailto:Ana.Trevizo@sanvicent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ia.Avina@sanvicente.org" TargetMode="External"/><Relationship Id="rId5" Type="http://schemas.openxmlformats.org/officeDocument/2006/relationships/hyperlink" Target="mailto:Esther.Perez@sanvicente.org" TargetMode="External"/><Relationship Id="rId4" Type="http://schemas.openxmlformats.org/officeDocument/2006/relationships/hyperlink" Target="mailto:Maura.Rivas@sanvicente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county.com/admin/covid19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25C4467-6ACE-4242-B4AB-766F6C0E1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155" y="51617"/>
            <a:ext cx="6091084" cy="348061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697" y="311534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1208 Myrtle Ave El Paso, TX 79901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floor </a:t>
            </a:r>
          </a:p>
          <a:p>
            <a:r>
              <a:rPr lang="en-US" dirty="0" err="1"/>
              <a:t>Ph</a:t>
            </a:r>
            <a:r>
              <a:rPr lang="en-US" dirty="0"/>
              <a:t>: 915-351-8972</a:t>
            </a:r>
          </a:p>
          <a:p>
            <a:r>
              <a:rPr lang="en-US" dirty="0"/>
              <a:t>Fax: 915-351-6033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EEB6BF99-4D88-4958-8C8D-EA0571D8F74D}"/>
              </a:ext>
            </a:extLst>
          </p:cNvPr>
          <p:cNvGrpSpPr/>
          <p:nvPr/>
        </p:nvGrpSpPr>
        <p:grpSpPr>
          <a:xfrm>
            <a:off x="0" y="5010150"/>
            <a:ext cx="12188825" cy="1855736"/>
            <a:chOff x="0" y="5010150"/>
            <a:chExt cx="12188825" cy="185573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72CFD879-25DE-4F47-AC7E-50F700DCDD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018036"/>
              <a:ext cx="2466975" cy="184785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D669AD67-35C6-447F-A11D-83E842D64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6975" y="5018036"/>
              <a:ext cx="2463799" cy="184785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xmlns="" id="{B2AC135B-8C32-423F-9E6D-AC1D7A707B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4573" y="5014093"/>
              <a:ext cx="2463800" cy="1847850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9C0C9A8E-1DC6-4433-97FA-942A984B0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5025" y="5010150"/>
              <a:ext cx="2463800" cy="184785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3D0BF7F7-BEE4-45D8-AB0C-063EAFF7995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775" y="5010150"/>
            <a:ext cx="2474314" cy="185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National Alliance on Mental Illness  </a:t>
            </a:r>
            <a:r>
              <a:rPr lang="en-US" sz="2000" dirty="0">
                <a:hlinkClick r:id="rId2"/>
              </a:rPr>
              <a:t>www.nami.org</a:t>
            </a:r>
            <a:r>
              <a:rPr lang="en-US" sz="2000" dirty="0"/>
              <a:t>  NAMI Helpline: </a:t>
            </a:r>
            <a:r>
              <a:rPr lang="en-US" sz="2000" dirty="0" smtClean="0"/>
              <a:t>800-950-6264</a:t>
            </a:r>
            <a:endParaRPr lang="en-US" sz="2000" dirty="0"/>
          </a:p>
          <a:p>
            <a:r>
              <a:rPr lang="en-US" sz="2000" dirty="0"/>
              <a:t>SAMHSA Disaster Distress Helpline 800-985-5990 provides 24/7 counseling and support to people experiencing emotional distress related to natural or human caused disasters</a:t>
            </a:r>
          </a:p>
          <a:p>
            <a:r>
              <a:rPr lang="en-US" sz="2000" dirty="0"/>
              <a:t>WorkInTexas.com to search for and apply for over 500 available positions in El Paso. </a:t>
            </a:r>
            <a:r>
              <a:rPr lang="en-US" sz="2000" dirty="0" err="1"/>
              <a:t>Ph</a:t>
            </a:r>
            <a:r>
              <a:rPr lang="en-US" sz="2000" dirty="0"/>
              <a:t># </a:t>
            </a:r>
            <a:r>
              <a:rPr lang="en-US" sz="2000" dirty="0" smtClean="0"/>
              <a:t>887-2600</a:t>
            </a:r>
            <a:endParaRPr lang="en-US" sz="2000" dirty="0"/>
          </a:p>
          <a:p>
            <a:r>
              <a:rPr lang="en-US" sz="2000" dirty="0"/>
              <a:t>National Healthcare for the Homeless </a:t>
            </a:r>
            <a:r>
              <a:rPr lang="en-US" sz="2000" dirty="0" smtClean="0"/>
              <a:t>Council: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nhchc.org/clinical-practice/diseases-and-conditions/influenza/</a:t>
            </a:r>
            <a:endParaRPr lang="en-US" sz="2000" dirty="0"/>
          </a:p>
          <a:p>
            <a:pPr marL="0" indent="0">
              <a:buNone/>
            </a:pPr>
            <a:endParaRPr lang="en-US" sz="2000" dirty="0">
              <a:hlinkClick r:id="rId4"/>
            </a:endParaRPr>
          </a:p>
          <a:p>
            <a:r>
              <a:rPr lang="en-US" sz="2000" dirty="0" smtClean="0">
                <a:hlinkClick r:id="rId4"/>
              </a:rPr>
              <a:t>www.ephealth.com</a:t>
            </a:r>
            <a:r>
              <a:rPr lang="en-US" sz="2000" dirty="0" smtClean="0"/>
              <a:t>  </a:t>
            </a:r>
            <a:endParaRPr lang="en-US" sz="2000" dirty="0"/>
          </a:p>
          <a:p>
            <a:r>
              <a:rPr lang="en-US" sz="2000" dirty="0"/>
              <a:t>CDC interim guidance for </a:t>
            </a:r>
            <a:r>
              <a:rPr lang="en-US" sz="2000" b="1" u="sng" dirty="0"/>
              <a:t>homeless </a:t>
            </a:r>
            <a:r>
              <a:rPr lang="en-US" sz="2000" b="1" u="sng" dirty="0" smtClean="0"/>
              <a:t>shelters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www.cdc.gov/coronavirus/2019-ncov/community/homeless-shelters/plan-prepare-respond.html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5-Point Star 3"/>
          <p:cNvSpPr/>
          <p:nvPr/>
        </p:nvSpPr>
        <p:spPr>
          <a:xfrm>
            <a:off x="3284113" y="4481848"/>
            <a:ext cx="437880" cy="4121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 Paso County website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www.epcounty.com/admin/covid19.htm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People experiencing </a:t>
            </a:r>
            <a:r>
              <a:rPr lang="en-US" b="1" u="sng" dirty="0"/>
              <a:t>unsheltered homelessness</a:t>
            </a:r>
            <a:r>
              <a:rPr lang="en-US" dirty="0"/>
              <a:t>: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www.cdc.gov/coronavirus/2019-ncov/community/homeless-shelters/unsheltered-homelessness.html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of Public Health </a:t>
            </a:r>
            <a:r>
              <a:rPr lang="en-US" dirty="0">
                <a:solidFill>
                  <a:srgbClr val="FF0000"/>
                </a:solidFill>
              </a:rPr>
              <a:t>Hotline</a:t>
            </a:r>
            <a:r>
              <a:rPr lang="en-US" dirty="0"/>
              <a:t> for COVID-19 questions:</a:t>
            </a:r>
          </a:p>
          <a:p>
            <a:r>
              <a:rPr lang="en-US" b="1" dirty="0"/>
              <a:t>(915</a:t>
            </a:r>
            <a:r>
              <a:rPr lang="en-US" b="1" dirty="0" smtClean="0"/>
              <a:t>) 212-6843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7am-8PM Monday-Friday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10am-6PM </a:t>
            </a:r>
            <a:r>
              <a:rPr lang="en-US" dirty="0"/>
              <a:t>Saturday and Sunday</a:t>
            </a:r>
          </a:p>
          <a:p>
            <a:endParaRPr lang="en-US" dirty="0"/>
          </a:p>
          <a:p>
            <a:r>
              <a:rPr lang="en-US" dirty="0"/>
              <a:t>Translation available for 240 languages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AS OF 3/31/20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Screening at shelters: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www.cdc.gov/coronavirus/2019-ncov/community/homeless-shelters/screening-clients-respiratory-infection-symptoms.html</a:t>
            </a:r>
            <a:endParaRPr lang="en-US" dirty="0" smtClean="0"/>
          </a:p>
          <a:p>
            <a:r>
              <a:rPr lang="en-US" dirty="0" smtClean="0"/>
              <a:t>Seniors 65 years of age and older:</a:t>
            </a:r>
          </a:p>
          <a:p>
            <a:r>
              <a:rPr lang="en-US" dirty="0">
                <a:hlinkClick r:id="rId3"/>
              </a:rPr>
              <a:t>http://epstrong.org/documents/covid19/health-orders/releases/2020.03.26%20NEWS%20RELEASE%20-%</a:t>
            </a:r>
            <a:r>
              <a:rPr lang="en-US" dirty="0" smtClean="0">
                <a:hlinkClick r:id="rId3"/>
              </a:rPr>
              <a:t>20COVID-19%20Drive%20Thru%20Specimen%20Collection%20Phase%20II%20Begins.pdf?1585677511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5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Centro San Vicente at Homeless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here.  </a:t>
            </a:r>
            <a:r>
              <a:rPr lang="en-US" smtClean="0"/>
              <a:t>We can </a:t>
            </a:r>
            <a:r>
              <a:rPr lang="en-US" dirty="0" smtClean="0"/>
              <a:t>best serve our homeless </a:t>
            </a:r>
            <a:r>
              <a:rPr lang="en-US" smtClean="0"/>
              <a:t>population together!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	</a:t>
            </a:r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633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here!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CSV at Homeless is still available to address the healthcare needs of our homeless population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call or email to connect us with your clients for COVID-19 screening.  This will initially be done over the phone.  Depending on signs and symptoms, clients will be given additional instructions.   </a:t>
            </a:r>
            <a:endParaRPr lang="en-US" dirty="0"/>
          </a:p>
          <a:p>
            <a:r>
              <a:rPr lang="en-US" dirty="0" smtClean="0"/>
              <a:t>Additionally, </a:t>
            </a:r>
            <a:r>
              <a:rPr lang="en-US" dirty="0"/>
              <a:t>p</a:t>
            </a:r>
            <a:r>
              <a:rPr lang="en-US" dirty="0" smtClean="0"/>
              <a:t>lease </a:t>
            </a:r>
            <a:r>
              <a:rPr lang="en-US" dirty="0"/>
              <a:t>contact us if your clients need assistance with managing their diabetes, hypertension, asthma, nicotine dependence, thyroid disorders and other acute and chronic conditions.  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CSV at Homeless </a:t>
            </a:r>
            <a:r>
              <a:rPr lang="en-US" dirty="0" smtClean="0"/>
              <a:t>Staff: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</a:t>
            </a:r>
            <a:r>
              <a:rPr lang="en-US" dirty="0" smtClean="0"/>
              <a:t>registration, </a:t>
            </a:r>
            <a:r>
              <a:rPr lang="en-US" dirty="0"/>
              <a:t>please call or email Ana Trevizo, Patient Support Specialist:  </a:t>
            </a:r>
            <a:r>
              <a:rPr lang="en-US" dirty="0">
                <a:hlinkClick r:id="rId2"/>
              </a:rPr>
              <a:t>Ana.Trevizo@sanvicente.org</a:t>
            </a:r>
            <a:endParaRPr lang="en-US" dirty="0"/>
          </a:p>
          <a:p>
            <a:r>
              <a:rPr lang="en-US" dirty="0"/>
              <a:t>Certified Medical </a:t>
            </a:r>
            <a:r>
              <a:rPr lang="en-US" dirty="0" smtClean="0"/>
              <a:t>Assistants: </a:t>
            </a:r>
            <a:r>
              <a:rPr lang="en-US" dirty="0" smtClean="0">
                <a:hlinkClick r:id="rId3"/>
              </a:rPr>
              <a:t>Gloria.Sias@sanvicente.org</a:t>
            </a:r>
            <a:r>
              <a:rPr lang="en-US" dirty="0" smtClean="0"/>
              <a:t>; </a:t>
            </a:r>
            <a:r>
              <a:rPr lang="en-US" dirty="0" smtClean="0">
                <a:hlinkClick r:id="rId4"/>
              </a:rPr>
              <a:t>Maura.Rivas@sanvicente.org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Clinic </a:t>
            </a:r>
            <a:r>
              <a:rPr lang="en-US" dirty="0" smtClean="0"/>
              <a:t>Manager: </a:t>
            </a:r>
            <a:r>
              <a:rPr lang="en-US" dirty="0">
                <a:hlinkClick r:id="rId5"/>
              </a:rPr>
              <a:t>Esther.Perez@sanvicente.org</a:t>
            </a:r>
            <a:endParaRPr lang="en-US" dirty="0"/>
          </a:p>
          <a:p>
            <a:r>
              <a:rPr lang="en-US" dirty="0"/>
              <a:t>Case Managers: </a:t>
            </a:r>
            <a:r>
              <a:rPr lang="en-US" dirty="0">
                <a:hlinkClick r:id="rId6"/>
              </a:rPr>
              <a:t>Maria.Avina@sanvicente.org</a:t>
            </a:r>
            <a:r>
              <a:rPr lang="en-US" dirty="0"/>
              <a:t> and </a:t>
            </a:r>
            <a:r>
              <a:rPr lang="en-US" dirty="0">
                <a:hlinkClick r:id="rId7"/>
              </a:rPr>
              <a:t>Aida.Gonzalez@sanvicente.org</a:t>
            </a:r>
            <a:endParaRPr lang="en-US" dirty="0"/>
          </a:p>
          <a:p>
            <a:r>
              <a:rPr lang="en-US" dirty="0"/>
              <a:t>Nurse Practitioner: </a:t>
            </a:r>
            <a:r>
              <a:rPr lang="en-US" dirty="0">
                <a:hlinkClick r:id="rId8"/>
              </a:rPr>
              <a:t>Emily.Rosales-Baca@sanvicente.org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34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CSV Providers will report to the El Paso Department of Public Health any patient that meets </a:t>
            </a:r>
            <a:r>
              <a:rPr lang="en-US" dirty="0" smtClean="0"/>
              <a:t>criteria </a:t>
            </a:r>
            <a:r>
              <a:rPr lang="en-US" dirty="0"/>
              <a:t>for </a:t>
            </a:r>
            <a:r>
              <a:rPr lang="en-US" dirty="0" smtClean="0"/>
              <a:t>COVID-19 testing.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Any patient who calls </a:t>
            </a:r>
            <a:r>
              <a:rPr lang="en-US" dirty="0" smtClean="0"/>
              <a:t>(this is preferred</a:t>
            </a:r>
            <a:r>
              <a:rPr lang="en-US" dirty="0"/>
              <a:t>) or comes by the clinic will be asked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Do you have a cough, runny nose, shortness of breath, or fever?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Do you live in the same household or shelter as someone who has tested positive </a:t>
            </a:r>
            <a:r>
              <a:rPr lang="en-US" sz="1800"/>
              <a:t>for </a:t>
            </a:r>
            <a:r>
              <a:rPr lang="en-US" sz="1800" smtClean="0"/>
              <a:t>COVID-19?</a:t>
            </a:r>
            <a:endParaRPr lang="en-US" sz="1800" dirty="0"/>
          </a:p>
          <a:p>
            <a:r>
              <a:rPr lang="en-US" dirty="0"/>
              <a:t>CSV staff will then proceed with Clinic Procedures as outlined </a:t>
            </a:r>
            <a:r>
              <a:rPr lang="en-US" dirty="0" smtClean="0"/>
              <a:t>by the </a:t>
            </a:r>
            <a:r>
              <a:rPr lang="en-US" dirty="0"/>
              <a:t>Risk Management </a:t>
            </a:r>
            <a:r>
              <a:rPr lang="en-US" dirty="0" smtClean="0"/>
              <a:t>Team</a:t>
            </a:r>
            <a:r>
              <a:rPr lang="en-US" dirty="0"/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31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screening clients over the phone.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have a very limited number of tests. </a:t>
            </a:r>
            <a:endParaRPr lang="en-US" dirty="0" smtClean="0"/>
          </a:p>
          <a:p>
            <a:r>
              <a:rPr lang="en-US" dirty="0" smtClean="0"/>
              <a:t>The El Paso County leaders discussed opening drive-thru testing sites which will require an order from a healthcare provider for testing (age 65 and over with temp &gt; 99.6 do not require lab order).  We can discuss with each client or anyone assisting a homeless individual on how to receive that laboratory order if needed.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Telephone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We are requesting clients call </a:t>
            </a:r>
            <a:r>
              <a:rPr lang="en-US" sz="2400" dirty="0" smtClean="0"/>
              <a:t>first to </a:t>
            </a:r>
            <a:r>
              <a:rPr lang="en-US" sz="2400" dirty="0"/>
              <a:t>be </a:t>
            </a:r>
            <a:r>
              <a:rPr lang="en-US" sz="2400" dirty="0" smtClean="0"/>
              <a:t>triaged.  </a:t>
            </a:r>
            <a:r>
              <a:rPr lang="en-US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patients present to the clinic with complaint of cough, runny nose, shortness of breath or fever, they will be provided with a mask if one is available.  They will then be placed in a designated room for further evaluation. </a:t>
            </a:r>
          </a:p>
          <a:p>
            <a:r>
              <a:rPr lang="en-US" sz="2400" dirty="0"/>
              <a:t>Please allow </a:t>
            </a:r>
            <a:r>
              <a:rPr lang="en-US" sz="2400" dirty="0" smtClean="0"/>
              <a:t>homeless </a:t>
            </a:r>
            <a:r>
              <a:rPr lang="en-US" sz="2400" dirty="0"/>
              <a:t>clients use of a phone at your facilities to call </a:t>
            </a:r>
            <a:r>
              <a:rPr lang="en-US" sz="2400" dirty="0" smtClean="0"/>
              <a:t>us </a:t>
            </a:r>
            <a:r>
              <a:rPr lang="en-US" sz="2400" dirty="0"/>
              <a:t>to register if they are new to our </a:t>
            </a:r>
            <a:r>
              <a:rPr lang="en-US" sz="2400" dirty="0" smtClean="0"/>
              <a:t>clinic and to call us with any questions or concerns.  </a:t>
            </a:r>
            <a:endParaRPr lang="en-US" sz="2400" dirty="0"/>
          </a:p>
          <a:p>
            <a:r>
              <a:rPr lang="en-US" sz="2400" dirty="0"/>
              <a:t>Established clients may request refills by </a:t>
            </a:r>
            <a:r>
              <a:rPr lang="en-US" sz="2400" dirty="0" smtClean="0"/>
              <a:t>telephone</a:t>
            </a:r>
            <a:r>
              <a:rPr lang="en-US" sz="2400" dirty="0"/>
              <a:t>;</a:t>
            </a:r>
            <a:r>
              <a:rPr lang="en-US" sz="2400" dirty="0" smtClean="0"/>
              <a:t> </a:t>
            </a:r>
            <a:r>
              <a:rPr lang="en-US" sz="2400" dirty="0"/>
              <a:t>o</a:t>
            </a:r>
            <a:r>
              <a:rPr lang="en-US" sz="2400" dirty="0" smtClean="0"/>
              <a:t>ur </a:t>
            </a:r>
            <a:r>
              <a:rPr lang="en-US" sz="2400" dirty="0"/>
              <a:t>pharmacy remains </a:t>
            </a:r>
            <a:r>
              <a:rPr lang="en-US" sz="2400" dirty="0" smtClean="0"/>
              <a:t>open.  Call us to coordinate pickup of medications for clients. 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If shelter staff is working from </a:t>
            </a:r>
            <a:r>
              <a:rPr lang="en-US" sz="2400" dirty="0" smtClean="0"/>
              <a:t>home, </a:t>
            </a:r>
            <a:r>
              <a:rPr lang="en-US" sz="2400" dirty="0"/>
              <a:t>please provide a room with a phone </a:t>
            </a:r>
            <a:r>
              <a:rPr lang="en-US" sz="2400" dirty="0" smtClean="0"/>
              <a:t>with </a:t>
            </a:r>
            <a:r>
              <a:rPr lang="en-US" sz="2400" dirty="0"/>
              <a:t>our phone number posted for clients to call to have their healthcare needs addressed.  </a:t>
            </a:r>
            <a:r>
              <a:rPr lang="en-US" sz="2400" dirty="0" smtClean="0"/>
              <a:t>Please also post the number for the COVID-19 Hotline 915-212-6843. See “Resources” slides.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8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your </a:t>
            </a:r>
            <a:r>
              <a:rPr lang="en-US" dirty="0" smtClean="0"/>
              <a:t>consideration: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 soap and access to handwashing stations 24/7 whenever possible.  Install soap dispensers and paper </a:t>
            </a:r>
            <a:r>
              <a:rPr lang="en-US" dirty="0" smtClean="0"/>
              <a:t>towels, </a:t>
            </a:r>
            <a:r>
              <a:rPr lang="en-US" dirty="0"/>
              <a:t>if funding permits</a:t>
            </a:r>
            <a:r>
              <a:rPr lang="en-US" dirty="0" smtClean="0"/>
              <a:t>.  Basic infection control measures must be prioritized.   </a:t>
            </a:r>
            <a:endParaRPr lang="en-US" dirty="0"/>
          </a:p>
          <a:p>
            <a:r>
              <a:rPr lang="en-US" dirty="0" smtClean="0"/>
              <a:t>Display important phone numbers and handwashing signs </a:t>
            </a:r>
            <a:r>
              <a:rPr lang="en-US" dirty="0"/>
              <a:t>in English and Spanish throughout buildings and at your entrances.</a:t>
            </a:r>
          </a:p>
          <a:p>
            <a:r>
              <a:rPr lang="en-US" dirty="0"/>
              <a:t>Allow individuals to sit outside when possible in an effort to practice social distancing as much as possible</a:t>
            </a:r>
            <a:r>
              <a:rPr lang="en-US" dirty="0" smtClean="0"/>
              <a:t>.  Space seating a minimum of 6ft apart when possible.</a:t>
            </a:r>
            <a:endParaRPr lang="en-US" dirty="0"/>
          </a:p>
          <a:p>
            <a:r>
              <a:rPr lang="en-US" dirty="0"/>
              <a:t>Waive fees for laundry and hygiene supplies if applicable.</a:t>
            </a:r>
          </a:p>
          <a:p>
            <a:r>
              <a:rPr lang="en-US" dirty="0"/>
              <a:t>Extend hours for showering and laundry.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your </a:t>
            </a:r>
            <a:r>
              <a:rPr lang="en-US" dirty="0" smtClean="0"/>
              <a:t>consideration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</a:t>
            </a:r>
            <a:r>
              <a:rPr lang="en-US" dirty="0" smtClean="0"/>
              <a:t>relationships </a:t>
            </a:r>
            <a:r>
              <a:rPr lang="en-US" dirty="0"/>
              <a:t>with UMC for recommendations on measures being implemented for social </a:t>
            </a:r>
            <a:r>
              <a:rPr lang="en-US" dirty="0" smtClean="0"/>
              <a:t>distancing.</a:t>
            </a:r>
            <a:endParaRPr lang="en-US" dirty="0"/>
          </a:p>
          <a:p>
            <a:r>
              <a:rPr lang="en-US" dirty="0"/>
              <a:t>Reach out to hotels for possible boarding assistance</a:t>
            </a:r>
          </a:p>
          <a:p>
            <a:r>
              <a:rPr lang="en-US" dirty="0" smtClean="0"/>
              <a:t>Contact the Texas </a:t>
            </a:r>
            <a:r>
              <a:rPr lang="en-US" dirty="0"/>
              <a:t>National Guard Assistance for tents outside of existing shelters for clients to </a:t>
            </a:r>
            <a:r>
              <a:rPr lang="en-US" dirty="0" smtClean="0"/>
              <a:t>sleep; medical </a:t>
            </a:r>
            <a:r>
              <a:rPr lang="en-US" dirty="0"/>
              <a:t>tents may soon be provided for hospitals and clinics</a:t>
            </a:r>
            <a:r>
              <a:rPr lang="en-US" dirty="0" smtClean="0"/>
              <a:t>.  Have shelter staff consider tents for sleeping.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“Stay At Work, Work Safe”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review the “Stay </a:t>
            </a:r>
            <a:r>
              <a:rPr lang="en-US" dirty="0"/>
              <a:t>At Work, Work Safe” </a:t>
            </a:r>
            <a:r>
              <a:rPr lang="en-US" dirty="0" smtClean="0"/>
              <a:t>El Paso County order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www.epcounty.com/admin/covid19.htm</a:t>
            </a:r>
            <a:endParaRPr lang="en-US" dirty="0" smtClean="0"/>
          </a:p>
          <a:p>
            <a:r>
              <a:rPr lang="en-US" dirty="0" smtClean="0"/>
              <a:t>Here are some takeaways: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• A </a:t>
            </a:r>
            <a:r>
              <a:rPr lang="en-US" dirty="0"/>
              <a:t>person that is homeless is exempt from this Order, however, such a person is strongly urged to obtain shelter.</a:t>
            </a:r>
          </a:p>
          <a:p>
            <a:r>
              <a:rPr lang="en-US" dirty="0" smtClean="0"/>
              <a:t>Healthcare </a:t>
            </a:r>
            <a:r>
              <a:rPr lang="en-US" dirty="0"/>
              <a:t>operations should not be interrupted</a:t>
            </a:r>
            <a:r>
              <a:rPr lang="en-US"/>
              <a:t>, </a:t>
            </a:r>
            <a:r>
              <a:rPr lang="en-US" smtClean="0"/>
              <a:t>including </a:t>
            </a:r>
            <a:r>
              <a:rPr lang="en-US" dirty="0"/>
              <a:t>the work of people who support healthcare operations and facilities (i.e. providers, janitors, suppliers, etc.). The Order does not mean to disrupt healthcare operations in any 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889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We are here!</vt:lpstr>
      <vt:lpstr>CSV at Homeless Staff:</vt:lpstr>
      <vt:lpstr>Screening</vt:lpstr>
      <vt:lpstr>Screening:</vt:lpstr>
      <vt:lpstr>Telephone </vt:lpstr>
      <vt:lpstr>For your consideration:</vt:lpstr>
      <vt:lpstr>For your consideration continued:</vt:lpstr>
      <vt:lpstr>“Stay At Work, Work Safe”</vt:lpstr>
      <vt:lpstr>Resources</vt:lpstr>
      <vt:lpstr>Resources</vt:lpstr>
      <vt:lpstr>Resources</vt:lpstr>
      <vt:lpstr>UPDATES AS OF 3/31/20</vt:lpstr>
      <vt:lpstr>Centro San Vicente at Homeless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San Vicente at Homeless</dc:title>
  <dc:creator>Emily Rosales</dc:creator>
  <cp:lastModifiedBy>Patricia A. Gallegos</cp:lastModifiedBy>
  <cp:revision>35</cp:revision>
  <cp:lastPrinted>2020-03-24T23:07:34Z</cp:lastPrinted>
  <dcterms:created xsi:type="dcterms:W3CDTF">2020-03-23T13:37:24Z</dcterms:created>
  <dcterms:modified xsi:type="dcterms:W3CDTF">2020-04-01T18:48:28Z</dcterms:modified>
</cp:coreProperties>
</file>